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17" r:id="rId3"/>
    <p:sldId id="442" r:id="rId4"/>
    <p:sldId id="443" r:id="rId5"/>
    <p:sldId id="444" r:id="rId6"/>
    <p:sldId id="445" r:id="rId7"/>
    <p:sldId id="446" r:id="rId8"/>
    <p:sldId id="441" r:id="rId9"/>
    <p:sldId id="435" r:id="rId10"/>
    <p:sldId id="447" r:id="rId11"/>
    <p:sldId id="44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11-4-2017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gif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12" Type="http://schemas.openxmlformats.org/officeDocument/2006/relationships/image" Target="../media/image3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.jpg"/><Relationship Id="rId11" Type="http://schemas.openxmlformats.org/officeDocument/2006/relationships/image" Target="../media/image20.jpg"/><Relationship Id="rId5" Type="http://schemas.openxmlformats.org/officeDocument/2006/relationships/image" Target="../media/image15.jpg"/><Relationship Id="rId10" Type="http://schemas.openxmlformats.org/officeDocument/2006/relationships/image" Target="../media/image19.pn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1470025"/>
          </a:xfrm>
        </p:spPr>
        <p:txBody>
          <a:bodyPr>
            <a:noAutofit/>
          </a:bodyPr>
          <a:lstStyle/>
          <a:p>
            <a:r>
              <a:rPr lang="nl-NL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Een multiculturele samenleving</a:t>
            </a:r>
            <a:endParaRPr lang="nl-NL" sz="4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547664" y="5805263"/>
            <a:ext cx="6745382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Cultuur en mentaliteit na 1945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3"/>
            <a:ext cx="695503" cy="6955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63898"/>
            <a:ext cx="6048671" cy="4018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94634"/>
            <a:ext cx="4384178" cy="25972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Integratie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75" y="1197563"/>
            <a:ext cx="2526688" cy="25194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07" y="4365104"/>
            <a:ext cx="2955889" cy="22193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50956"/>
            <a:ext cx="5350138" cy="299607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39198"/>
            <a:ext cx="3797209" cy="2718802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79512" y="1268760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“Buitenlanders pikken onze banen in…”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“Ze spreken de taal niet…”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“En ze gaan ook niet meer terug…”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Steeds meer allochtonen in bepaalde wijken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Eigen taal en cultuur </a:t>
            </a:r>
            <a:r>
              <a:rPr lang="nl-NL" sz="2400" b="1" dirty="0" smtClean="0">
                <a:sym typeface="Wingdings" panose="05000000000000000000" pitchFamily="2" charset="2"/>
              </a:rPr>
              <a:t> want: ze gaan toch terug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Actieve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integratie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Nederlands leren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Opleiding volgen</a:t>
            </a:r>
            <a:r>
              <a:rPr lang="nl-NL" sz="2400" b="1" i="1" dirty="0" smtClean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Aanpassen aan Nederlandse cultuur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Nederlandse nationaliteit</a:t>
            </a:r>
            <a:endParaRPr lang="nl-NL" sz="2400" b="1" dirty="0" smtClean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72" y="4077072"/>
            <a:ext cx="2526688" cy="1732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1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35" y="4069173"/>
            <a:ext cx="4119714" cy="205985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42" y="1118861"/>
            <a:ext cx="3647344" cy="273550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10" y="1556792"/>
            <a:ext cx="4269217" cy="303814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0" y="4244644"/>
            <a:ext cx="4562304" cy="202566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14" y="3140968"/>
            <a:ext cx="4165074" cy="273418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4" y="3625598"/>
            <a:ext cx="3980481" cy="26536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2" y="3181910"/>
            <a:ext cx="4452594" cy="31372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28" y="1128716"/>
            <a:ext cx="4112460" cy="289102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Integratie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9512" y="1196752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Integratie mislukt?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Wantrouwen tegen </a:t>
            </a:r>
            <a:r>
              <a:rPr lang="nl-NL" sz="2400" b="1" dirty="0" smtClean="0"/>
              <a:t>islam</a:t>
            </a:r>
            <a:endParaRPr lang="nl-NL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Andere waarden en normen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Terrorisme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Nederlander?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Is de islam het probleem?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Of: sociaaleconomische problemen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4512248"/>
            <a:ext cx="3819372" cy="17869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26" y="1066654"/>
            <a:ext cx="2880320" cy="288032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7" y="4019738"/>
            <a:ext cx="4325564" cy="2698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Nederland = immigratieland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57661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Eeuwenlang komen er immigranten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Nederland is populair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Welvaart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Veiligheid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Vrijheid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 1945: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Nieuwe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migranten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Zelfde redenen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32" y="2220166"/>
            <a:ext cx="3642360" cy="36423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588224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WELKOM!</a:t>
            </a:r>
            <a:endParaRPr lang="nl-N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1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33" y="1341531"/>
            <a:ext cx="3202779" cy="179855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33" y="1247841"/>
            <a:ext cx="3202779" cy="18012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Vier groepen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11560" y="1252075"/>
            <a:ext cx="5071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Uit </a:t>
            </a:r>
            <a:r>
              <a:rPr lang="nl-NL" sz="2400" b="1" dirty="0" smtClean="0"/>
              <a:t>de </a:t>
            </a:r>
            <a:r>
              <a:rPr lang="nl-NL" sz="2400" b="1" dirty="0" smtClean="0"/>
              <a:t>voormalige </a:t>
            </a:r>
            <a:r>
              <a:rPr lang="nl-NL" sz="2400" b="1" dirty="0" smtClean="0"/>
              <a:t>kolonies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Gastarbeiders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Asielzoekers</a:t>
            </a:r>
            <a:endParaRPr lang="nl-NL" sz="24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Oost-Europeanen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4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i="1" dirty="0" smtClean="0"/>
              <a:t>Illegalen</a:t>
            </a:r>
            <a:r>
              <a:rPr lang="nl-NL" sz="2400" b="1" dirty="0" smtClean="0"/>
              <a:t> 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33" y="1197563"/>
            <a:ext cx="3202779" cy="20335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33" y="1202111"/>
            <a:ext cx="3202779" cy="1801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9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62743 0.523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72" y="261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39219 0.543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2717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16684 0.5092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254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03733 0.52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2645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Voormalige kolonies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744" y="974053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Indonesië en Suriname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1945 – 1975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Keuze tussen oud en nieuw vaderland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Opleidingen in Nederland beter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Toekomstperspectief in Nederland beter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26" y="3908384"/>
            <a:ext cx="4348538" cy="2760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0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Gastarbeiders 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744" y="974053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Landen rond de Middellandse Zee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1960 – 1975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Turkije, Marokko, Italië, Spanje, Portugal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Ongeschoolde arbeiders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werk in eigen 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Tijdelijk werken en dan terug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9314"/>
            <a:ext cx="3896015" cy="27609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4" y="4390373"/>
            <a:ext cx="3896015" cy="2191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Asielzoekers 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744" y="974053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Uit oorlogsgebieden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1980 – nu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Afghanistan, Somalië, Irak, Bosnië, Syrië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Asielzoekerscentra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23247"/>
            <a:ext cx="4044902" cy="26750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4537971" cy="254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6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Oost-Europa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744" y="974053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Europese Unie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2000 – nu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Polen, Roemenië, Letland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Vrij reizen door Europese Unie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Seizoenarbeiders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Goedkope arbeidskrachten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876852" cy="26750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99712"/>
            <a:ext cx="3917518" cy="2203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1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Pluriforme samenleving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71" y="1844824"/>
            <a:ext cx="4365833" cy="32743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44338"/>
            <a:ext cx="4531485" cy="33986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4338"/>
            <a:ext cx="4402794" cy="31369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78" y="4333236"/>
            <a:ext cx="3806118" cy="209336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32078"/>
            <a:ext cx="2592288" cy="185404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88" y="1657559"/>
            <a:ext cx="2946962" cy="208020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20" y="3266028"/>
            <a:ext cx="2492209" cy="142711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17" y="4090452"/>
            <a:ext cx="3950973" cy="258188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611560" y="1052736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Verschillende manieren van leven bij elkaar</a:t>
            </a:r>
            <a:endParaRPr lang="nl-NL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Vele talen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Verschillende </a:t>
            </a:r>
            <a:r>
              <a:rPr lang="nl-NL" sz="2400" b="1" dirty="0" smtClean="0"/>
              <a:t>geloven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Verschillende culturen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Groeiend aantal allochtonen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Pluriformiteit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78" y="1605454"/>
            <a:ext cx="3797310" cy="254254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34" y="4385028"/>
            <a:ext cx="3547149" cy="2356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9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Integratie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9512" y="1628800"/>
            <a:ext cx="61694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Tot halverwege jaren ‘70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Goede economie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Veel werkgelegenheid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Gastarbeiders welkom: hard nodig</a:t>
            </a:r>
          </a:p>
          <a:p>
            <a:pPr>
              <a:lnSpc>
                <a:spcPct val="150000"/>
              </a:lnSpc>
            </a:pP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Vanaf halverwege jaren ‘70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Economische crisis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Stijgende werkloosheid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“Buitenlanders pikken onze banen in…” </a:t>
            </a:r>
            <a:endParaRPr lang="nl-NL" sz="2400" b="1" i="1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84" y="1170143"/>
            <a:ext cx="4500590" cy="2159373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5076056" y="231032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3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86 L 0.08664 -0.114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253</Words>
  <Application>Microsoft Office PowerPoint</Application>
  <PresentationFormat>Diavoorstelling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Wingdings</vt:lpstr>
      <vt:lpstr>Kantoorthema</vt:lpstr>
      <vt:lpstr>Een multiculturele samenleving</vt:lpstr>
      <vt:lpstr>Nederland = immigratieland</vt:lpstr>
      <vt:lpstr>Vier groepen</vt:lpstr>
      <vt:lpstr>Voormalige kolonies</vt:lpstr>
      <vt:lpstr>Gastarbeiders </vt:lpstr>
      <vt:lpstr>Asielzoekers </vt:lpstr>
      <vt:lpstr>Oost-Europa</vt:lpstr>
      <vt:lpstr>Pluriforme samenleving</vt:lpstr>
      <vt:lpstr>Integratie</vt:lpstr>
      <vt:lpstr>Integratie</vt:lpstr>
      <vt:lpstr>Integratie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272</cp:revision>
  <dcterms:created xsi:type="dcterms:W3CDTF">2011-09-12T12:30:35Z</dcterms:created>
  <dcterms:modified xsi:type="dcterms:W3CDTF">2017-04-11T18:42:44Z</dcterms:modified>
</cp:coreProperties>
</file>